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Small changes to the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Lucas weaver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Title 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Lorem ipsum dolor sit amet, consectetuer adipiscing elit. Maecenas porttitor congue massa.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Nunc viverra imperdiet enim. Fusce est. Vivamus a tellus.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52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Tw Cen MT</vt:lpstr>
      <vt:lpstr>Circuit</vt:lpstr>
      <vt:lpstr>Small changes to the ai</vt:lpstr>
      <vt:lpstr>Title Lorem Ipsum dolor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Small changes to the ai</dc:title>
  <dc:creator>Weaver,Lucas J</dc:creator>
  <cp:lastModifiedBy>Weaver,Lucas J</cp:lastModifiedBy>
  <cp:revision>1</cp:revision>
  <dcterms:created xsi:type="dcterms:W3CDTF">2022-04-10T20:01:07Z</dcterms:created>
  <dcterms:modified xsi:type="dcterms:W3CDTF">2022-04-10T20:01:32Z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